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64" r:id="rId5"/>
    <p:sldId id="437" r:id="rId6"/>
    <p:sldId id="439" r:id="rId7"/>
    <p:sldId id="440" r:id="rId8"/>
  </p:sldIdLst>
  <p:sldSz cx="12192000" cy="6858000"/>
  <p:notesSz cx="6881813" cy="100155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584" y="114"/>
      </p:cViewPr>
      <p:guideLst>
        <p:guide orient="horz" pos="113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2516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2516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E0E9FE6F-DB0E-4305-9D94-1B132837DCC9}" type="datetimeFigureOut">
              <a:rPr lang="en-GB" smtClean="0"/>
              <a:t>05/03/2020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07100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9978"/>
            <a:ext cx="5505450" cy="3943618"/>
          </a:xfrm>
          <a:prstGeom prst="rect">
            <a:avLst/>
          </a:prstGeom>
        </p:spPr>
        <p:txBody>
          <a:bodyPr vert="horz" lIns="96551" tIns="48276" rIns="96551" bIns="482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3023"/>
            <a:ext cx="2982119" cy="502515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13023"/>
            <a:ext cx="2982119" cy="502515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890D4ECF-FBD8-4E88-A031-FDA1AA673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332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9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10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22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808" y="88135"/>
            <a:ext cx="12072191" cy="750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54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94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8" r:id="rId3"/>
    <p:sldLayoutId id="2147483656" r:id="rId4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data:image/jpg;base64,%20/9j/4AAQSkZJRgABAQEAYABgAAD/2wBDAAUDBAQEAwUEBAQFBQUGBwwIBwcHBw8LCwkMEQ8SEhEPERETFhwXExQaFRERGCEYGh0dHx8fExciJCIeJBweHx7/2wBDAQUFBQcGBw4ICA4eFBEUHh4eHh4eHh4eHh4eHh4eHh4eHh4eHh4eHh4eHh4eHh4eHh4eHh4eHh4eHh4eHh4eHh7/wAARCAEkALY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Ds760vJLmO2uEle2l8mcKf8AVvgNtPvhgfxqxVaxuo7mW6SOCeIwTeU5kiKBztB3KT94cgZHcEdqxPiZ4qj8E+C9Q8SyWL3y2abjAkgQv+JBxSbSGk27I6SisK28XeHXurGwuNY0+11O9iWSKxkukEzBhnhc5P5VMvijw22uvoK69ph1ZBlrIXSeco90zn9Kppp2/rQlNNXNeisKy8Y+E77U10uz8S6RcXzlgtvFeI0hKkhsKDnjBz9KfpXi3wtquqy6VpniLSr2/iz5ltBdo8qY65UHIxSGbVFc3c+K7Wz8R3+n6jJplnZWdqtxJdSalGHUEkHdEeUXj7xOD+FX9D8SeH9dknj0XW9O1J7cgTLa3KSGPPTdtJxQtQehq0V5P4t+O3hTQdQ1iwjMN5caVcwwToLpUJ37tzDI6JgZ+orqtS8eaOdEi1Xw/qGi6zC10luzjVooo1LH++cgt/s9TRH3kmuv62/zQNWdmddRWJbeLvC1zrbaHB4i0mXVVJDWSXaGYEdRsBz+lWdd8QaHoKwtresWGmrO+yE3VwsQkb0G4jJo8w8jSorJsfE/hy+aJbLXtNuTLG0sYiuUbei/eYYPIGDk+1Zum+M9P1HxDJZWdzpNxpyWYuhew6pE7EZIOYhyFGPvZxR/X9fcH9f1951FFcDafFXwze+NhoFhe2F3ZDT5L2XVIb5GgiCMqlWxwD83XPaukt/Fnhe40Ya1B4h0qXTDII/taXaGHeTgLvzjOeMU7Oyf9b2/NA97f1tf8jaooBBAI5B6UUgCiiigAooooAKKKKAK1l9u8y5+2G2Mfm/6N5QYER7R9/P8Wd3TjGK4/wCO+g6t4m+Fus6LolqLq/uYgsURkVNxz6twK6jRjp5udT+wzSyyC7P2oO7kJLsT5V3cAbdpwvHJ75rRpNXKjJxdz55PgDxhZ6tqlk/gzTtdXVbmG4g1O7ugqaeFDZUhXEhxnjZxUEPw08ZMbfw7LoMKPBrcmpP4lFymZI23kRhc+Zn5gOeK+jaKq/8AX3W/JevW5FtLf11T/N/pY+crb4V+JrfRfDpj8PxJfweJ7y8v2jnjWT7LI0u07885VhwD3rd+F/hPxd4d+IgXTdF1DSfC2+d7iPUZrObcWLFTE0Q80ZY5+cng17hRTjKzv/WyX6aBJcyf9dW/1+48H+Kvw98V654p8b3um6Sk8GqeH47O0YzovmShpCVwTx94cnit7wT4I1fQvi//AGvDpUVnoreH7e1donQBrhS24FQck8/er1qilB8iVul/xv8A5jn7979f/tf/AJFfifOHxE+GvirU/F3iiOy8IxXVjq99Z3MV8s8CBVj3+YpUndk7h9cUnjf4W+LrrXPES6NoMI0y61ewurWOOeKNCkYxIwXI2kfrX0hRRB8nLbp+nL/8ivxHJuTb7/8AB/zPCfDHg7xdofxTW58O6JqOmaHNfSz6gb+ezmhkVg3MRXM6ksc4JxSfHu4h0v4q+G9Vu7K21WFtOuLcWd1KkMcZKv8Avd8hEeRnpndxx2r3eqOsaPpGswrDrGlWOoxKdypdW6SqD6gMDUSTcYx7X/FWHFpNvv8A53PmT4XeHfF0GheGfE+h+GDqsDafe2UkCXEcLQ+Y77X/AHhG5ee3pSeDvg74+h07UbS602PTZLnw19hSX7SjYn3s2z5TnoRz0r6mtoILWBLe2hjhhQbUjjUKqj0AHAqStJNNu3n+v/yTJTa+9P7mn+iPlHxh8LfiB4s1NLux8HJ4WjttIW2KpeQFriRWQ4wjbecEgn05r034YeF9V8M6Jq2pXfh3XtRvtQuIfN03UbmxI+XjzE8rEagDnHU/WvYaKam1/Xd3Ymr28v0VhF+6OMcdPSlooqBhRRRQAUUUUAFFFFAFaykvXluhd28USLNttykm4yR7R8zDA2nO4Y56DnmrNUdK+z+fqHkak9432k+ajSh/szbF/dgD7oxhsHn5s96vUAFFBOBk8CvBfjF8el0PUZtC8IwwXd3Edkt2/wA0aN02qB1PvmunC4Srip8lNXOfE4qlhoc9R2R71RXxhceM/jdc3sUq3PiSM3R3QRRWzBZABk7Bt5GAa63wL8fvEWi6uul+OrNpIAQsknlFJ4vdgev0xXpVMixEY3hJSfZPU86nndCUrSTiu7Wh9RUVW0rULPVNOg1HT7hLi1uEDxSIchgas14rTTsz2U7hRRRSAKKKKACiiigAooooAKKKKACiiigAooooAKKKKAKmnM7TXgfTzaBZ8K+VP2gbV/ecflzz8v0q3VWwSZZbsy3/ANqVp8xpsVfIXav7vjrzk5PPzVaoA87/AGhvFU3hT4a3lzZyNHeXbi1gdeqFgSW/IH8680/ZX+HOnXmnN411u1W6kaVlsklGQuDhnIPU+ma2/wBsmORvAumyjPlrfBW+pU4/ka6v9m53m+EumM98LtMMigRhfKwcFOOuPU817sZOhlfNT0cpWf8AkeLKKrZnyz1UY3X+Z6CzWaQ/aCYRHACQ/GEGOfpXlfxb8F6X8RvBt7qljpxttTsw72c+0KbgKMkfQ8gZrrLjwWx1Qtb6jOmmzvvubVnJDc54+p610WqxmHQrmO1uVsNluwjmCBhDheG2ng49DXzmBxOLjiFNrk5fO9/+B+P6/QY3D4WVBwT5+b5W/wCD+B4L+x94nu5ItT8I30hK2pE1srHlckh0HsMZ/Gvoivk79lOKZ/i1qMwlMixxTeY4UYcljg+2evFfWNe7nkIwxkuXrZniZNOUsJHm6XRxfi34oeD/AArrA0nWru/huzt2rHplxKrls4CsiFSeDwDmt/wt4g03xLpK6ppRuTbMxUG4tZIGyDg/LIob9K5v4qrI2peDPLV2A8QRFtoJwPKl5OOlec+IbXVNb8W31tdaprsVtbW+qXEa291LGC8cw8sZUjgdh6cdK8lfDr5/gez7O9rf1v8A5Hv9FfL2uv4p0jSrNdNvtSmttT0e2v8AV3vry4CRsxQMQ65eIcnhBn2r2L4Dy6hN4HWS81Ox1C385vsclrPPMFi/ul51WRjnPJFPl+Ly/wCG/wCG72exi5Wa8/6/r5Hf0UUVJQUUUUAFFFFABRRRQAUUUUAFFFFAGfpAtRcaj9m06Szc3R853hCC4fYv7wH+IYwuf9nHatCq1kt8slybyaGRGmzbiNCpSPaOGyTk53cjHBHFWaAOU+LHhRPGfgW/0PKpO6+ZbuwzskXof5j8a+b/AIJ/Ea8+GWu3fhjxRbzx6e0xEqEfNbSZ5IHoe/519d1wXxO+FXhnx2v2i9ia11FRhbuDAY+gb1FergMbShTlh8Qrwl96fc8zG4OpOca9B2mvua7F6L4m+BZWtBH4ksXF1u2MJBgbQSdx7dDXknx7+NmmzaNc+GvCNwLp7lTHc3qH5FQ9VX1JHFZcv7MWsCYiHxXaeVn5SbZsgf8AfVd98N/gL4a8M3cWpapK2sX8RBTzFxCrDkMF65/GuuEMsw0lVU3NrZWOWc8yxEXT5FC+7v8AkQfss+BLjw14Zm13UojHfaoFKIeqQj7ufQkkn8q9noAAAAAAHQCivHxWIliasqs92ethqEcPSVOOyCiiiuc3CiiigAooooAKKKKACiiigAooooAKKKKACiiigClpq7Zr7/iZNeZuCdhK/wCjfKv7sbR/wLnn5vTFXao6WYjPf+Xpr2RFyd7tGq/aTtX94MHkdFyefl+lXqACiioru4htLWW6uHCRRIXdj2AGTQAslxBHKkUk0aSSfcRmALfQd6kr5h8R6tqXijXLrxRDdzxSpLu0iMSELGiH5Tj/AG8ZP+8a9/8Ah94jh8U+E7LV4yBK67LhO6SqdrjH1Bx7YrOniKFaVSFKV3TdpeT/AFW69UzWrh6tGMJVI2U1den9WfozfooorQyCiiigAooooAKKKKACiiigAooooAKKKKACiiigAooooArWUd3HLdG6uknR5t0CrFs8pNo+UnJ3HIJzx1x2qzWdoy2C3Op/Y7SWCQ3ZNyzxsolk2J86k/eG3aMjjg+laNABXlXx81+T7Ja+ELGRln1A+ZdujYMdup5/EttH0zXpesaha6VpdzqV7KsVvbxmSRmOAAK+bFvrrXdUvfEt+pWfUH3RoRgxQj/Vp9QMZrz82zFZbg5Yj7W0f8T6/Lf7u535Zgfr2KjRfw7y9F0+e33np3gfS9Ek+HtzPNp9s80CSAOUBZcA7cHt2rkvhNrv/CN+OP7PncJpmuEYzwsVyBgH/gQCr9a1fDGpJaeA9egaVRIzJ5aFsEg4BxXDana/bLJoVfy5QQ8Mg6xyLyrD6HBr4/BZ1DBVcLJ/DKNp+jdrvzTV/wDhz6nFZVPF0sRHqpXj6pXt6O9v+GPqCiuU+FXiceKfCMF3LhL63P2e8izkpKvr9Rg/jXV1+hSi4ux8MndXOM8X+LdatNbGh+FPD8Wt6jHEJ7pZrv7PHDGenz7Wyx7DHODzT0+IvhuzstObxNfweHdQvlGyyvpAkm7OCBnqMng96o+JrDxTofjGfxN4X0WHXRqFulvdWj3a27RlM7HDtwRy2RjJ4rj/AIgeHfitr+mjSZYY54rqISNPaXcUH2Z9wbynDgmReo+UjtUJ6LT+tf066/foW0uby/4C/W/yPUNY8YeHNK0a61W61e0W2tiyu3mDG8AnZ9eOlZGifErwxqOhyeIW1jS4NFWJZDctdDKEnGHXHy88da88Pgfx42nnwydCtDYNIlx9vN6hwTBtZPL6khiee4FTQ+CfGUcVlqn/AAjdm9xpjxlNNa8j23QVsZ3fdU4G4ZBwTRr18vy1f3/kRdtLTv8Am7L7kvvPR7v4keA7RLV7nxbpES3aCS3LXKjzFJIBHtkEfhXVIyugdSGVhkEdxXgum/C/xK0/jLUr3SbGKfXdIaO0thMrC1mbePKB6f3TuHHNe4aLBLa6PZ28wAkihRHAOcEDnmrsuVPr/Wny7jf9fhr877eRboooqQCiiigAooooAKKKKACiiigCtZfbvMuftn2by/N/0byt2fL2j7+f4s7unGMVZrO0ZtPNzqf2K4lmkF2RdK7swjl2J8q7ug27TgccnvmtGgDyD4+61JeXVl4NtmIil/0rUCO8Y+7Gf94nP/Aa4jB9P0r2nxp8PfDfiy8jvdUiukukXYJba5eJivodpGawP+FJeDf+e2tf+DKX/GvCzvI5ZrOD9tyxituW+r3e630+SPYyrOFl0ZJUuZyer5rei26fqZHhZ/DC+Eb9NSCfbiG27g2ScfLjHviuMUNgZBzXpX/CkvBv/PbWv/BlL/jR/wAKS8G/89ta/wDBlL/jXnYjhFV4U4e2S5FbSD19feO2jxNKlOcvZN8zvrPb0904j4ea0fC/j22d2K6frTpaTr2ExOI2/EnBPoK+g68+0b4QeD9M1S21GNNRuJbaQSxLcXskiBwcg7ScHFeg19RhKEsPhqdGc+dxVr2tp06vZafceBiq6xGInVjDlUtbXvr16LfcKKKK2MQooooAKKKKACiiigAooooAKKKKACiiigAooooArWUl5JJci6to4USbbAyy7jJHtHzEYG05LDHPTOeas1R0vyfPv/J1J7xvtJ8xGkVvszbF/dgD7oxhsHn5s96vUAFFBqD7Zaf8/MP/AH2KTaW40m9kT0VB9stP+fmH/vsUfbLT/n5h/wC+xS549x8kuxPRTY5I5F3RurjOMqc06qJCiiigAooooAKKKKACiiigAooooAKKKKACiiigAooooAp6azNNehtONni4wHO3/SBtX958v/fPPPy/SrlVrJr5pbn7ZHAiCbFuY3LFo9o5bIGGzu4GeMVZoAy/FjMvhy+ZWKnyjgg4Nc7a6fbw2NosXhi6vgbeNjMlyAGJXnhnBrofF3/ItX//AFyNc/I/hxYLQalqt5bXP2WLMcdzKigbRjheK8XMFH2120tFu0ur7pr8D2MC5Kj7qe72v2XZod9jj/6Eu+/8C0/+Lo+xx/8AQlX3/gWn/wAXUXmeDf8AoPaj/wCBk9IZPBv/AEHtR/8AAyeuC8f54f8AgUP/AJA67z/ll90//kzK0zXJtB8bafoNvB/oep6hcxursS0WyGNlAP1Y5r06vF9QeOT4p+F3iYtGdWu9pJzkeRDXtFfR4OEY4Ok49eb/ANLkvyPBxU5SxVXm6Nf+kxCiuJ+KHjpvBp0xYdON89zNm4AbHk24IDy++CyD8a0NX8f+DdJ1lNG1HX7W3v3KAQtuz84yvIGBkVstVdd7f195m01+Z01FcxpXxB8Gapq0+laf4hs57yBXaWMEjaEJDckYOCD0Paqo+KPgD+zJ9T/4SazFpBN5MkhVxh/TGMn8KP6/T8xHY0VxuqfEzwXZ+HLXWxr1o9tfBvsTfNiZh24GRz6gUvhjx3pt/aRSapfabaTTs/kxRysxAUDIYkABhkce9HfyDt5nY0VX068tdRsYb6ymE1tOgeOQA4ZT0PNWKbTWjC4UUUUgCiiigAooooAKKKKAM/SGtGuNR+y6hLduLoidHm3i3fYv7sD+EYwcf7RPetCqtjJcPLdiaxFqqzbYmEgbz12j5+OnORg8/LVqgDK8Xf8AItX/AP1yNYL32sQW9pHZyXiwi1iIEWlmdc7Rn59wz9McV0HitWfw5fKiszGI4AGSa5KLVtPktbbdqviG0ZIERooLc7AQuDjKH+deHmVRQq6ytoutur80e1gIOdHSN9X0v0Xky1/aniL/AJ7aj/4Ij/8AF1k6p40vbLzYf7Xf7XH/AMsZdK2c+hO/irN1q1nHbu8GteKZ5QPlQRbcn6mOvPL631a8vJbqe1vZZJGyWeMlj6Z4r5rMsyq0IpUJtt/3m7fdLc9zAYCnVk3Wikl5JfnEtaJLJP4y8GTStud9UvWY+5ijr3yvBNDhmg8X+B454nic6jeMFdcHHlR849K97r7XKeb+y8Lzb8r/APSpHyeZW/tHEW25l/6TE8x8ZfDi98Z+LtR1DWNU1HT7GGzW20wabemFn3cy+bgcjcqYHtXAaZ4f8b3Ou+IPDEun6XeSGwsLTUL6a5+eJUjBEijb85O3pkYJznivo2kCIGZgqhm6nHJrrSVrdLf1+bMFNq766fKzX+R84+CvAfiLxT4Tt9Flgs7DSNOvNRa11KKfNxcOzSx7WTA2/eyTk5x0rW8HfCvxBb63pOpavZ3Zn06aKMyXmvtepJDGQQVQxrs5GQMnHrXvCKqDaihR6AYpa0c25c3p+DuZct48r818n/Vzxe78CeMtOuby80nT9Kv3v0ntZYLi58tYY3ziQHacnk5XjOOtVdR+F/ivUfC//COyLplvE98b5rln8wqyBdiBcDhvmyc8YFe5UVnCPIkl0t+Gq/HX/gaGjleXN6/j/wAMVNF+1/2Ta/b7eK2uvKXzYon3IjY5AOBkVbooqm7u5CVlYKKKKQwooooAKKKKACiiigCnpqlZr0nUTeZuCQh2/wCj/Kv7v5f++uefm9MVcqjpZh8+/wDK017NvtJ8x2jVftLbF/eAj7wxhcnn5far1AAeRg8iuG1j4b2OoanPeprGqWomYsYopflBPXGa7mirhUlB3iyZRUtzzv8A4VXZ/wDQxaz/AN/R/hR/wquz/wChi1n/AL+j/CvRKK1+tVe/5E+xh2OM8LfDnRtD15dca4vNQv44zHDLcylvKU9do6c12dFFZVKk6jvJ3KhCMFaKCiiioKCiiigAooooAKKKKACiiigAooooAKKKKACiiigCtZR3kctybq5jmR5t0CrFtMce0fKTk7jkMc8dcY4qzWdowsBc6n9itpYZDdk3TPGyiSXYnzLu6jbtGRxwe+a0aACikdlRCzMFUDJJ7CvEvGvxL1fWr2fTvCMy2OnQuY5dRK5klYHnyuwHuQQairVp0Kbq1pKMVu3/AFq/JF0qVStUVOlHmk+i/rY9uor5mt9N1S/mLrfaxf3IOWkDlnz6naMfpWvo3izxp4MvV+3T3msaduzPbXq4uI09YzgdOuCDmvNwue5fip8kJtX2ck0n89vvsejiclxuHhzSin3Sd2vl1+Vz6CoqhoGr2Gu6Rb6rps6z2twu5GH6g+4NX69Zpp2Z5SaaugooopDCiiigAooooAKKKKACiiigAooooAKKKKACiiigCtZ/bvMuftn2by/N/wBG8rdny9o+/n+LO7pxjFWaq2FrDbS3bxTTSNPN5kgeUuEbaBhQfujABwPUnvVqgDgPj1q0+m+BDaWkrRXGqXKWKOvVNwJJ/JcfjXklvDHbWyW9ugWONQqKOwFekftHRv8A8I/oV0FJig1iIyEfwgo4z9K53wFoZ1rWV3soggIeQHqR/wDrr47i6nXxFXDYWntK7+d7fgl+J9VwxOlRp18RPdWXytf8Wz1bwNpVrpfh+0WKNRLNEssjY+Ylhn+tVPiZpdre+Gbi4eNRPAN6SAc8dq1NU1TStKhWW8uo7YLgBSeenQVwPxB8b2uo6c2maVvZJMebKRjj0FejmWIwWEwMsPUa+GyXXbTQ4sBRxeJxka8U97t/8EzPgJqElj4i1bw5nFnLGt7brnhXJIdR7YUH8a9mrwv4PRG4+JzvH/y52G6T6OSB/KvdK9TLatStgaFSp8Tir/lf5rU87MacKeMqwp7KT/4b5M84+JXiD4iaHr2mw6Db+FZtP1O7SzgN61wJkkZWYs2zjb8vbnmpbT4k6bodgsPjrWdJi1XzJVZNLt7mSPCPtOMqW4PXt+FbnjjQb3W7zw7NaPCq6bqqXk3mEglFR1IXA65YV5lr+g+LLD4o28eh2+k3V1d2uoS/6XI6xrFLMv8AEFPzgN078jNdq2S9TDli1f8Arr/wD0qL4heEZvEFtoNvq32jULmNZY44beWRdrLuUs6qVXIIPzEV1NeLp8MvEthr+jy6F9j01LdYftuowanNG8+3G5WtgvluDgqCx4GMdK9op2XLf1MevyQUUUVIwooooAKKKKACiiigAooooAKKKKAM/SFs1uNR+y6fLaObomd3h2C4k2L+8B/iGMDP+yR2rQqtZLfCS5+2SW7oZs2wiQgrHtHDZPLZ3cjAxirNAGP4z0G38TeGb3RbklUuY9ocdUbqCPxrwvw5r2u+EdXuNGvVjt9WjG2QSplZ1B/1ieoP9a+jKw/FnhPQfFFssOtafHcGM5jk6PGfUEVy43BwxlJQlJxktYyW8X19U+qOrB4yeEqOSSlF6OL2a/zXRnh+q6hdapevd3km+RvToPYDsKzL+9is0TdukmkYLDCgy8rHoqjuSa9Hk+CVj5reT4u8QxQk8IJIztHoDsrqPB3w58M+GbgXttbyXeoY2m8um3y4/QD8q+Xo8GR9t7TFV+dXvZJ3fq3t8rn0NTip+y5MPR5X5tWXyW/4FP4NeEbnw7o099qyr/a+pP5s4HPlJj5Ywfbk/Umu8oor7N22Sslol2S2R8pq223dsKKKKQBRRRQAUUUUAFFFFABRRRQAUUUUAFFFFABRRRQBnaN/Z32nU/sLSmT7Wfte8vgS7E+7u4xt2/d46981o1WsmvmkuReQwRos2LcxuWLx7Ry2QMHO7gZ4A5qzQAUUUUAFFZOqeJvD+l3a2moavaW07YxG8mDzWpFJHLGskTq6MMqynIIqnGSV2hKSeg6iiipGFFFFABRRRQAUUUUAFFFFABRRRQAUUUUAFFFFABRRRQBn6QbU3Go/ZtRkvHF0fOR5t4t32L+7A/hGMNj/AGs960Kq2DzNLdiawFqqz4jfereeu1f3nHTnIweflq1QBzXxD1+fQNFE1oitcSuEQsMhff3rmPB3jbVLyPUYb4RyPDaSXETgYwVXODWh8ZbG4n0a3vI5D5Vu58yP1z0P4Y/WuM+Hugya7eXsJmeGD7M8chXvuGAP1z+FfH4rG4uGe06Kb5NNOjXV/wBdj6nD4TDSyepUaXNrr1T6L+u58t65ql5rer3WrX0ryXF1IZHLNnqc4+g6V9M/syeLbmD4U6nLqkrTw6Xd+TbAnnDKCFz9Sfzr5t8WaJc+G/Ed/od3gy2czR7h0cA8N+Iwfxr2n4X+HNQ0f4YpfNbzy/21KZ8opKxRIcAN7kqTn0Ir9a4vxcMLk860N1bl0vr0Py3hPC1MRm8aU9teY9m8LfEJdU1eOwvLMW/ntticPn5j0Brva+ddFa4j1W2ntreSeSGVZAiKSTg+1fQtpI01tHK0bRsyglG6j2r8u4ZzOvjaU1Xd2nvbp+R+lcQZfRwlSLoqyf5ktFeYfFabXYtaWaTW9f0PRIYN0Vxo9uJ2kmyOJU2Odg9sd+atJ8RkstA1SS5jGpzaPa2bTXVqwWO5acL8yA5Kgbs819OtY8x4Kg3LlXl+Nv8AM9ForxnwP8Vr620wv4q0m9Sykur1LTVJJkYXDRvIREEA3LhVwCeuKmu/jNqlvqdvpDfDvUjqd3FFNaW/2+H96kj7VO7ovYnPSqcWnYzUla57BRXlGp/GT+y7G61bUPCN/BpEJaJL37TGwluFA/dBRyOTjd0rT8T/ABQi0a8Wzi0C7vrh0tGjSOVVLm4LhV59PL5+tJK6ui1Fu/l/w35v+rM9EorjtI8cJeeE9W1bUtPk0a70svHeWs8qv5Lr0+cfKQfUcVwfwz+KFwvhjUBqmoweJdZW4je3hsriNt5nBdYQw4GwcEnpjmkt2uyT+/Yl6K/nb7t/uPbaK8Y1D4leJJvFi6XdeF9T0q0WzSS5C3EazQy/aVjyCQQ6EnbwOQcitS5+KlreadZQxaXqUFxdSTxzCKZBJbCIsNxJBB3beOO9O2n9f10HJWV3/XU9Torx3wp8XL6O9vLfxboMmm2Ye4NrftdRujCKNHKEDkNhgc9Dn2r1Dwvqj614fstVks5LJrqMSeRIwZkB6AkcUW05vT8f+GJvrb1/A0qKKKQwooooAp6crrNeltRN2GnyqYUfZxtX93x/31zz830q4eATVHSvs/n6h5OmvZt9pPmu0Sp9pbYv7wEfeGMLk8/LjtV6gDwzxr4l1LVtQuLaW4xaRyEJEnTjv71x/ifxxqHw7+ySadGHv76EyLvP7tE7EjueRjtXv1/4G8N3s7TS2bKzEk+XIVGT9K8j+NvwV8QeJtftr/w5c2QtYbZIBBcOVZNoA64Oc+9eJw5kNs3eJzOalFXtq9+nyX3Hr5/nT/sz6vl0WpO19Ft1Pm7XtVvtc1e51XUpjPd3Ll5XwBk/hXpHw3+MOvaLpMHhS9KT6U/7lZNo8yBWPYngjJPWln/Z/wDiHE5X7PYSe6Tkj+VW7T9nPx7NKizzaTBExG9jOxKjvxt5NfrOKrZbiaLo1ZJx9fysfl2Eo5lhqyrU4vmv9/rc77TdRv8Aw1rLTWzJ5q43BgCGUjP8jXt3hjU/7Y0O11ExiNpkyyjoDWbB4L0QxwNd2omuEjRXcnhiqgZx+Fb9nbQWdsltbRLFEgwqqMAV+QZPlWIy+rOLnem72Xz/AMj9WzXMqGOpwahappd/Lb7zk/Fngu+1bV31PR/Fuq6DNPGIrpYESZJkHQbZAQpwTyoB5rB1b4O2Fyn2bTvEGo6XYSW0FvdWsKRstwIipRiWBIPy9vWvT6K+hWh4vM73v/X9JHlD/CNbLS7uNdZvdaghW6n0/TbsIkUVxLvy25QG/jIGTgZrB+F/w/8AE1/4si8SeLJNYtH063ht7aO9MBd9jbuPKJHljoCfmOOa91oqlJp3IcU48v8AXoebaj8I9O1C6uoL3W9Qm0KaV549IKoIoZWH3w2N55GcE4rnvE3wm1iO2tpLPxNq2q38t5ZRtcukKPawQmQh1AABI39817VRUx93by/D+vuL5ndvv/X56+pww+HNvL4SudBv9avrx765FxqF26osl0c5KsANoX2AFVvEnwn0DU9Zh1XTJG0G4ggMcf8AZ8Ecah9wIkIxgsMY57E16FRR/X4WJPNj8KfMvYNQuvFmr3N7sEd7NIkZ+1gSiUAjGEAYDhMdKmi+E+jx+KNd15dQvPM1eNI/J+Xy7fbjJQepxz9a9Dop3/r1B6qzPGfiB8MJNQt7bw9bQ3upafqGsxXk8rtGkdhEoQSKCCHbeFxjmvY7eJIII4Y1CpGoVQOwFPooTtHl/rZL8kD3v/W9/wBQooopAFFFFACKclvY0tFFABRRRQAUUUUAFFFFABRRRQAUUUUAFFFFABRRRQAUUUUAFFFFABRRRQAUUUUAf//Z">
            <a:extLst>
              <a:ext uri="{FF2B5EF4-FFF2-40B4-BE49-F238E27FC236}">
                <a16:creationId xmlns:a16="http://schemas.microsoft.com/office/drawing/2014/main" id="{AFA384E5-556F-4817-9898-C126270CA2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23905" y="4580928"/>
            <a:ext cx="357586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8E29EBC-A920-44A3-832E-B31C81DA41A3}"/>
              </a:ext>
            </a:extLst>
          </p:cNvPr>
          <p:cNvSpPr txBox="1"/>
          <p:nvPr/>
        </p:nvSpPr>
        <p:spPr>
          <a:xfrm>
            <a:off x="2377351" y="459925"/>
            <a:ext cx="74483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Avião de Papel (Paper Plane)</a:t>
            </a:r>
            <a:endParaRPr lang="nl-NL" sz="1600" b="1" dirty="0"/>
          </a:p>
          <a:p>
            <a:pPr algn="ctr"/>
            <a:endParaRPr lang="nl-NL" sz="1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C72249-48EE-40D4-9BBC-703A07E09FD7}"/>
              </a:ext>
            </a:extLst>
          </p:cNvPr>
          <p:cNvSpPr/>
          <p:nvPr/>
        </p:nvSpPr>
        <p:spPr>
          <a:xfrm>
            <a:off x="627905" y="2332171"/>
            <a:ext cx="546809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As páginas seguintes fornecem uma descrição para jogar este jogo.</a:t>
            </a:r>
          </a:p>
          <a:p>
            <a:endParaRPr lang="pt-BR" dirty="0"/>
          </a:p>
          <a:p>
            <a:r>
              <a:rPr lang="pt-BR" dirty="0"/>
              <a:t>A descrição consiste nas seguintes partes: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Descrição do jogo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Instruções para o formador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Regras do jogo para os formandos</a:t>
            </a:r>
            <a:endParaRPr lang="nl-NL" dirty="0"/>
          </a:p>
        </p:txBody>
      </p:sp>
      <p:pic>
        <p:nvPicPr>
          <p:cNvPr id="7" name="Afbeelding 5">
            <a:extLst>
              <a:ext uri="{FF2B5EF4-FFF2-40B4-BE49-F238E27FC236}">
                <a16:creationId xmlns:a16="http://schemas.microsoft.com/office/drawing/2014/main" id="{7A29573B-690D-4D83-887E-615DADF35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872" y="1984426"/>
            <a:ext cx="4368928" cy="321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31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2377983" y="2328418"/>
            <a:ext cx="20895958" cy="60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2C8CBA-6C5F-4332-918A-90F9FC77C9D1}"/>
              </a:ext>
            </a:extLst>
          </p:cNvPr>
          <p:cNvSpPr/>
          <p:nvPr/>
        </p:nvSpPr>
        <p:spPr>
          <a:xfrm>
            <a:off x="4502489" y="527701"/>
            <a:ext cx="3187026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l-NL" sz="3200" b="1" dirty="0"/>
              <a:t>Descrição do jogo</a:t>
            </a:r>
          </a:p>
        </p:txBody>
      </p:sp>
      <p:sp>
        <p:nvSpPr>
          <p:cNvPr id="6" name="Tekstvak 1">
            <a:extLst>
              <a:ext uri="{FF2B5EF4-FFF2-40B4-BE49-F238E27FC236}">
                <a16:creationId xmlns:a16="http://schemas.microsoft.com/office/drawing/2014/main" id="{808FEA3F-5760-4D89-9BD8-E0D15F67CF91}"/>
              </a:ext>
            </a:extLst>
          </p:cNvPr>
          <p:cNvSpPr txBox="1"/>
          <p:nvPr/>
        </p:nvSpPr>
        <p:spPr>
          <a:xfrm>
            <a:off x="928207" y="1808163"/>
            <a:ext cx="96560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Passo 1: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1600" dirty="0"/>
              <a:t>Todos os participantes do grupo dobram uma folha de papel da melhor maneira possível e a seu critério. Todos os formandos recebem uma folha de papel A4 para isso. Cada formando coloca o seu nome no avião!!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1600" dirty="0"/>
              <a:t>Quando todos dobram o avião, colocam-se lado a lado e o avião é lançado na mesma direção simultaneamente. O avião que chegar mais longe vence. Este será o novo avião "padrão". O proprietário do avião explica ao grupo como este foi feito e que atenção especial foi dada.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600" dirty="0"/>
          </a:p>
          <a:p>
            <a:r>
              <a:rPr lang="pt-BR" sz="1600" dirty="0"/>
              <a:t>Passo 2: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1600" dirty="0"/>
              <a:t>Todos os participantes tentam replicar o "plano modelo". Coloque seu nome no avião novamente. Agora todos os aviões são lançados novamente. Pegue o avião que chegou mais longe. É do mesmo proprietário da primeira rodada? Ou temos um novo vencedor? E talvez uma versão melhorada da primeira aeronave?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600" dirty="0"/>
          </a:p>
          <a:p>
            <a:r>
              <a:rPr lang="pt-BR" sz="1600" dirty="0"/>
              <a:t>Passo 3:</a:t>
            </a:r>
          </a:p>
          <a:p>
            <a:r>
              <a:rPr lang="pt-BR" sz="1600" dirty="0"/>
              <a:t>Repita a etapa 2 mais duas vezes para ver se conseguem fazer uma versão melhorada do avião padrão juntos.</a:t>
            </a:r>
          </a:p>
          <a:p>
            <a:endParaRPr lang="pt-BR" sz="1600" dirty="0"/>
          </a:p>
          <a:p>
            <a:r>
              <a:rPr lang="pt-BR" sz="1600" dirty="0"/>
              <a:t>Avaliem todo o processo juntos.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175859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2377983" y="2328418"/>
            <a:ext cx="20895958" cy="60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2C8CBA-6C5F-4332-918A-90F9FC77C9D1}"/>
              </a:ext>
            </a:extLst>
          </p:cNvPr>
          <p:cNvSpPr/>
          <p:nvPr/>
        </p:nvSpPr>
        <p:spPr>
          <a:xfrm>
            <a:off x="3688645" y="527701"/>
            <a:ext cx="4814716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3200" b="1" dirty="0"/>
              <a:t>Instruções para o formador</a:t>
            </a:r>
          </a:p>
        </p:txBody>
      </p:sp>
      <p:sp>
        <p:nvSpPr>
          <p:cNvPr id="6" name="Tekstvak 1">
            <a:extLst>
              <a:ext uri="{FF2B5EF4-FFF2-40B4-BE49-F238E27FC236}">
                <a16:creationId xmlns:a16="http://schemas.microsoft.com/office/drawing/2014/main" id="{808FEA3F-5760-4D89-9BD8-E0D15F67CF91}"/>
              </a:ext>
            </a:extLst>
          </p:cNvPr>
          <p:cNvSpPr txBox="1"/>
          <p:nvPr/>
        </p:nvSpPr>
        <p:spPr>
          <a:xfrm>
            <a:off x="928207" y="1808163"/>
            <a:ext cx="96560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Verifique que tem folhas de papel A4 suficientes.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Verifique se tem um grande espaço disponível para poder arremessar os aviões (pelo menos 15 x 10 m).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Tente manter as circunstâncias sempre iguais.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Dê aos formandos uma breve instrução. Quando todos terminarem de dobrar, terão que esperar por um sinal de que podem jogar. Pode jogar com todo o grupo ao mesmo tempo ou individualmente.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Use a fita de pintura para marcar o avião mais distante. Coloque o nome na fita do avião vencedor.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Repita o processo a cada ronda.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19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2377983" y="2328418"/>
            <a:ext cx="20895958" cy="60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2C8CBA-6C5F-4332-918A-90F9FC77C9D1}"/>
              </a:ext>
            </a:extLst>
          </p:cNvPr>
          <p:cNvSpPr/>
          <p:nvPr/>
        </p:nvSpPr>
        <p:spPr>
          <a:xfrm>
            <a:off x="3488272" y="527701"/>
            <a:ext cx="5215467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sz="3200" b="1" dirty="0"/>
              <a:t>Instruções para os formandos</a:t>
            </a:r>
          </a:p>
        </p:txBody>
      </p:sp>
      <p:sp>
        <p:nvSpPr>
          <p:cNvPr id="6" name="Tekstvak 1">
            <a:extLst>
              <a:ext uri="{FF2B5EF4-FFF2-40B4-BE49-F238E27FC236}">
                <a16:creationId xmlns:a16="http://schemas.microsoft.com/office/drawing/2014/main" id="{808FEA3F-5760-4D89-9BD8-E0D15F67CF91}"/>
              </a:ext>
            </a:extLst>
          </p:cNvPr>
          <p:cNvSpPr txBox="1"/>
          <p:nvPr/>
        </p:nvSpPr>
        <p:spPr>
          <a:xfrm>
            <a:off x="928207" y="1808163"/>
            <a:ext cx="96560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Dobre um avião de papel de uma folha de papel A4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Coloque seu nome no avião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Espere pelo sinal do formador e lance o avião na direção indicada (individualmente ou com um grupo inteiro ao mesmo tempo)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Tente fazer o seu avião voar o mais longe possível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Você ganha se o seu avião chega mais longe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Se o seu avião chegou mais longe, mostre-o aos outros. Diga o que fez para fazer este avião dessa maneira. Os outros tentam dobrar o seu avião o melhor possível, com uma nova folha de papel.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70744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B7FE31D87FC944BC2242F5F365016A" ma:contentTypeVersion="10" ma:contentTypeDescription="Create a new document." ma:contentTypeScope="" ma:versionID="cfa8f9019e7e7f5e734f4a739a0534df">
  <xsd:schema xmlns:xsd="http://www.w3.org/2001/XMLSchema" xmlns:xs="http://www.w3.org/2001/XMLSchema" xmlns:p="http://schemas.microsoft.com/office/2006/metadata/properties" xmlns:ns2="231c4e8d-8d33-4f83-9b03-dff978f9daf7" xmlns:ns3="dbb4bb59-340b-40d7-b36a-e65cb49f14f9" targetNamespace="http://schemas.microsoft.com/office/2006/metadata/properties" ma:root="true" ma:fieldsID="ee214841d23eba0f2ae60c98c99efd2c" ns2:_="" ns3:_="">
    <xsd:import namespace="231c4e8d-8d33-4f83-9b03-dff978f9daf7"/>
    <xsd:import namespace="dbb4bb59-340b-40d7-b36a-e65cb49f14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c4e8d-8d33-4f83-9b03-dff978f9da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4bb59-340b-40d7-b36a-e65cb49f14f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7E565E-8313-48DE-B7F1-67A35223EF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F11A50-A34B-4B07-B1C2-544EF9F76F92}"/>
</file>

<file path=customXml/itemProps3.xml><?xml version="1.0" encoding="utf-8"?>
<ds:datastoreItem xmlns:ds="http://schemas.openxmlformats.org/officeDocument/2006/customXml" ds:itemID="{8BAFB067-1552-4DB3-9CB5-C704BF16F200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231c4e8d-8d33-4f83-9b03-dff978f9daf7"/>
    <ds:schemaRef ds:uri="http://purl.org/dc/elements/1.1/"/>
    <ds:schemaRef ds:uri="http://schemas.microsoft.com/office/2006/metadata/properties"/>
    <ds:schemaRef ds:uri="http://schemas.microsoft.com/office/infopath/2007/PartnerControls"/>
    <ds:schemaRef ds:uri="dbb4bb59-340b-40d7-b36a-e65cb49f14f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433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Office-tema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Office-användare</dc:creator>
  <cp:lastModifiedBy>João Alves</cp:lastModifiedBy>
  <cp:revision>18</cp:revision>
  <cp:lastPrinted>2019-09-08T11:26:11Z</cp:lastPrinted>
  <dcterms:created xsi:type="dcterms:W3CDTF">2019-03-07T14:52:05Z</dcterms:created>
  <dcterms:modified xsi:type="dcterms:W3CDTF">2020-03-05T10:04:25Z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0x0101007FB7FE31D87FC944BC2242F5F365016A</vt:lpwstr>
  </property>
</Properties>
</file>